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0" r:id="rId4"/>
    <p:sldId id="262" r:id="rId5"/>
    <p:sldId id="256" r:id="rId6"/>
    <p:sldId id="257" r:id="rId7"/>
    <p:sldId id="261" r:id="rId8"/>
    <p:sldId id="269" r:id="rId9"/>
    <p:sldId id="258" r:id="rId10"/>
    <p:sldId id="263" r:id="rId11"/>
    <p:sldId id="265" r:id="rId12"/>
    <p:sldId id="266" r:id="rId13"/>
    <p:sldId id="267" r:id="rId14"/>
    <p:sldId id="268" r:id="rId15"/>
    <p:sldId id="264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5C9B0-357D-425C-90FF-43C831A741A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5058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B8C2B-5C2E-4D7C-B341-9B3925B59C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8338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F06BA-AFEF-45CC-B75E-27CF35BF02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9906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24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1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468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97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60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5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5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FFE08-409E-4F1E-89BE-7845502196A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4738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0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594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238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5C9B0-357D-425C-90FF-43C831A741A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083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FFE08-409E-4F1E-89BE-7845502196A4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36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7763E-37EB-4101-9B97-541032F51C9D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30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8B86C-A210-4C82-87E7-0F38EDF2ECC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38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1DFC3-76F8-48FE-BA26-CEF634684A6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07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0D0EF-3C3B-4582-AE81-9514A118FF9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3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86E84-6DE5-4D0C-8D29-3D029C264C8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38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7763E-37EB-4101-9B97-541032F51C9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6064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822EE-34E8-4E90-B6E7-69A1B8B301E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63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CBA42-CF34-4C0C-9011-909076A4513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9077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B8C2B-5C2E-4D7C-B341-9B3925B59CE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077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F06BA-AFEF-45CC-B75E-27CF35BF025B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78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8B86C-A210-4C82-87E7-0F38EDF2ECC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696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D1DFC3-76F8-48FE-BA26-CEF634684A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0299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0D0EF-3C3B-4582-AE81-9514A118FF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578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586E84-6DE5-4D0C-8D29-3D029C264C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99182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822EE-34E8-4E90-B6E7-69A1B8B301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558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CBA42-CF34-4C0C-9011-909076A451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6368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E3DAE7-DBD8-43A6-8397-C0267D9A162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3064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D0B50-F5D0-4C04-812D-16D494F8244B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45EB-6303-47C2-B989-D7EA32F8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E3DAE7-DBD8-43A6-8397-C0267D9A162A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90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6804" name="Picture 4" descr="Slide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90"/>
            <a:ext cx="7772400" cy="310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我拿什么献给你 耶稣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你知道我一无所有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我将我的心献给你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这是我的回应</a:t>
            </a:r>
            <a:endParaRPr lang="en-US" sz="4400" b="1" kern="0" dirty="0">
              <a:solidFill>
                <a:prstClr val="white">
                  <a:lumMod val="9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11619" y="3907828"/>
            <a:ext cx="10909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offer to you, Jesus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know that I have nothing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give you my heart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response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rgbClr val="ED7D31">
                    <a:lumMod val="40000"/>
                    <a:lumOff val="60000"/>
                  </a:srgbClr>
                </a:solidFill>
              </a:rPr>
              <a:t>What Can I Give  You </a:t>
            </a:r>
            <a:r>
              <a:rPr lang="en-US" altLang="zh-CN" dirty="0">
                <a:solidFill>
                  <a:srgbClr val="ED7D31">
                    <a:lumMod val="40000"/>
                    <a:lumOff val="60000"/>
                  </a:srgbClr>
                </a:solidFill>
              </a:rPr>
              <a:t>B2</a:t>
            </a:r>
            <a:r>
              <a:rPr lang="en-US" kern="0" dirty="0">
                <a:solidFill>
                  <a:srgbClr val="ED7D31">
                    <a:lumMod val="40000"/>
                    <a:lumOff val="60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90"/>
            <a:ext cx="7772400" cy="310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我拿什么献给你 耶稣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你曾将生命赐予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我将我的心献给你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求你接受 求你管理</a:t>
            </a:r>
            <a:endParaRPr lang="en-US" sz="4400" b="1" kern="0" dirty="0">
              <a:solidFill>
                <a:prstClr val="white">
                  <a:lumMod val="9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772" y="3907828"/>
            <a:ext cx="7963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offer to you, Jesus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given your life to me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give my heart to you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accept me and control my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rgbClr val="ED7D31">
                    <a:lumMod val="40000"/>
                    <a:lumOff val="60000"/>
                  </a:srgbClr>
                </a:solidFill>
              </a:rPr>
              <a:t>What Can I Give  You </a:t>
            </a:r>
            <a:r>
              <a:rPr lang="en-US" altLang="zh-CN" dirty="0">
                <a:solidFill>
                  <a:srgbClr val="ED7D31">
                    <a:lumMod val="40000"/>
                    <a:lumOff val="60000"/>
                  </a:srgbClr>
                </a:solidFill>
              </a:rPr>
              <a:t>B1</a:t>
            </a:r>
            <a:r>
              <a:rPr lang="en-US" kern="0" dirty="0">
                <a:solidFill>
                  <a:srgbClr val="ED7D31">
                    <a:lumMod val="40000"/>
                    <a:lumOff val="60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90"/>
            <a:ext cx="7772400" cy="310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我拿什么献给你 耶稣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你知道我一无所有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我将我的心献给你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这是我的回应</a:t>
            </a:r>
            <a:endParaRPr lang="en-US" sz="4400" b="1" kern="0" dirty="0">
              <a:solidFill>
                <a:prstClr val="white">
                  <a:lumMod val="9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11619" y="3907828"/>
            <a:ext cx="10909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offer to you, Jesus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know that I have nothing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give you my heart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response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rgbClr val="ED7D31">
                    <a:lumMod val="40000"/>
                    <a:lumOff val="60000"/>
                  </a:srgbClr>
                </a:solidFill>
              </a:rPr>
              <a:t>What Can I Give  You </a:t>
            </a:r>
            <a:r>
              <a:rPr lang="en-US" altLang="zh-CN" dirty="0">
                <a:solidFill>
                  <a:srgbClr val="ED7D31">
                    <a:lumMod val="40000"/>
                    <a:lumOff val="60000"/>
                  </a:srgbClr>
                </a:solidFill>
              </a:rPr>
              <a:t>B2</a:t>
            </a:r>
            <a:r>
              <a:rPr lang="en-US" kern="0" dirty="0">
                <a:solidFill>
                  <a:srgbClr val="ED7D31">
                    <a:lumMod val="40000"/>
                    <a:lumOff val="60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89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1307442"/>
            <a:ext cx="7772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6000" b="1" kern="0" dirty="0" smtClean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</a:t>
            </a:r>
            <a:r>
              <a:rPr lang="zh-CN" altLang="en-US" sz="60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将我的心献给你</a:t>
            </a:r>
            <a:r>
              <a:rPr lang="en-US" altLang="zh-CN" sz="60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60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60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这是我的回应</a:t>
            </a:r>
            <a:endParaRPr lang="en-US" sz="6000" b="1" kern="0" dirty="0">
              <a:solidFill>
                <a:prstClr val="white">
                  <a:lumMod val="9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11619" y="3907828"/>
            <a:ext cx="10909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kern="0" dirty="0" smtClean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54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you my heart</a:t>
            </a:r>
          </a:p>
          <a:p>
            <a:pPr algn="ctr"/>
            <a:r>
              <a:rPr lang="en-US" sz="54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response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rgbClr val="ED7D31">
                    <a:lumMod val="40000"/>
                    <a:lumOff val="60000"/>
                  </a:srgbClr>
                </a:solidFill>
              </a:rPr>
              <a:t>What Can I Give  You </a:t>
            </a:r>
            <a:r>
              <a:rPr lang="en-US" altLang="zh-CN" dirty="0" smtClean="0">
                <a:solidFill>
                  <a:srgbClr val="ED7D31">
                    <a:lumMod val="40000"/>
                    <a:lumOff val="60000"/>
                  </a:srgbClr>
                </a:solidFill>
              </a:rPr>
              <a:t> </a:t>
            </a:r>
            <a:r>
              <a:rPr lang="en-US" kern="0" dirty="0" smtClean="0">
                <a:solidFill>
                  <a:srgbClr val="ED7D31">
                    <a:lumMod val="40000"/>
                    <a:lumOff val="60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1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1474586"/>
            <a:ext cx="7772400" cy="1076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6000" b="1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</a:rPr>
              <a:t>荣耀的圣子 明亮晨</a:t>
            </a:r>
            <a:r>
              <a:rPr lang="zh-CN" altLang="en-US" sz="6000" b="1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</a:rPr>
              <a:t>星</a:t>
            </a:r>
            <a:endParaRPr lang="en-US" sz="6000" dirty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029" y="3485052"/>
            <a:ext cx="8490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Glory of the </a:t>
            </a:r>
            <a:r>
              <a:rPr lang="en-US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Son</a:t>
            </a:r>
            <a:br>
              <a:rPr lang="en-US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spc="5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b="1" spc="5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Bright Morning Star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09927" y="618341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rgbClr val="ED7D31">
                    <a:lumMod val="40000"/>
                    <a:lumOff val="60000"/>
                  </a:srgbClr>
                </a:solidFill>
              </a:rPr>
              <a:t>What Can I Give  You </a:t>
            </a:r>
            <a:r>
              <a:rPr lang="en-US" altLang="zh-CN" dirty="0" smtClean="0">
                <a:solidFill>
                  <a:srgbClr val="ED7D31">
                    <a:lumMod val="40000"/>
                    <a:lumOff val="60000"/>
                  </a:srgbClr>
                </a:solidFill>
              </a:rPr>
              <a:t> the end</a:t>
            </a:r>
            <a:r>
              <a:rPr lang="en-US" kern="0" dirty="0" smtClean="0">
                <a:solidFill>
                  <a:srgbClr val="ED7D31">
                    <a:lumMod val="40000"/>
                    <a:lumOff val="60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89"/>
            <a:ext cx="777240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荣耀的圣子 明亮晨星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你宝座存到永远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 </a:t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你是真神的真神</a:t>
            </a:r>
          </a:p>
        </p:txBody>
      </p:sp>
      <p:sp>
        <p:nvSpPr>
          <p:cNvPr id="6" name="Rectangle 5"/>
          <p:cNvSpPr/>
          <p:nvPr/>
        </p:nvSpPr>
        <p:spPr>
          <a:xfrm>
            <a:off x="-184298" y="3776622"/>
            <a:ext cx="8612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endParaRPr lang="en-US" sz="3600" kern="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122" y="3204470"/>
            <a:ext cx="79713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Glory of the Son, the Bright Morning Star</a:t>
            </a:r>
          </a:p>
          <a:p>
            <a:pPr lvl="0" algn="ctr"/>
            <a:r>
              <a:rPr lang="en-US" sz="36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 throne shall be forever</a:t>
            </a:r>
          </a:p>
          <a:p>
            <a:pPr lvl="0" algn="ctr"/>
            <a:r>
              <a:rPr lang="en-US" sz="36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are the only true God</a:t>
            </a:r>
          </a:p>
        </p:txBody>
      </p:sp>
      <p:sp>
        <p:nvSpPr>
          <p:cNvPr id="9" name="Rectangle 8"/>
          <p:cNvSpPr/>
          <p:nvPr/>
        </p:nvSpPr>
        <p:spPr>
          <a:xfrm>
            <a:off x="2323119" y="6232575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 I Give  You </a:t>
            </a:r>
            <a:r>
              <a:rPr lang="en-US" altLang="zh-C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1A1</a:t>
            </a:r>
            <a:r>
              <a:rPr lang="en-US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89"/>
            <a:ext cx="7772400" cy="317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4400" b="1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宁静的夜里 卑微马槽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永恒者进入世界</a:t>
            </a:r>
            <a: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成为婴孩降生在人间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zh-CN" altLang="en-US" sz="4000" b="1" dirty="0">
              <a:solidFill>
                <a:schemeClr val="bg1">
                  <a:lumMod val="9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SimSun" panose="02010600030101010101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84298" y="3776622"/>
            <a:ext cx="86123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3600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11619" y="3184807"/>
            <a:ext cx="10909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Quiet night, humble manger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Lord enters the world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became a baby born in the world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 I Give  You </a:t>
            </a:r>
            <a:r>
              <a:rPr lang="en-US" altLang="zh-C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1A2</a:t>
            </a:r>
            <a:r>
              <a:rPr lang="en-US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7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90"/>
            <a:ext cx="7772400" cy="310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我拿什么献给你 耶稣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你曾将生命赐予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我将我的心献给你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求你接受 求你管理</a:t>
            </a:r>
            <a:endParaRPr lang="en-US" sz="4400" b="1" kern="0" dirty="0">
              <a:solidFill>
                <a:schemeClr val="bg1">
                  <a:lumMod val="9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772" y="3907828"/>
            <a:ext cx="7963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offer to you, Jesus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given your life to me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give my heart to you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accept me and control my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 I Give  You </a:t>
            </a:r>
            <a:r>
              <a:rPr lang="en-US" altLang="zh-C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B1</a:t>
            </a:r>
            <a:r>
              <a:rPr lang="en-US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6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90"/>
            <a:ext cx="7772400" cy="310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我拿什么献给你 耶稣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你知道我一无所有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我将我的心献给你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这是我的回应</a:t>
            </a:r>
            <a:endParaRPr lang="en-US" sz="4400" b="1" kern="0" dirty="0">
              <a:solidFill>
                <a:schemeClr val="bg1">
                  <a:lumMod val="9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811619" y="3907828"/>
            <a:ext cx="10909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offer to you, Jesus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know that I have nothing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give you my heart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my response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 I Give  You </a:t>
            </a:r>
            <a:r>
              <a:rPr lang="en-US" altLang="zh-C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B2</a:t>
            </a:r>
            <a:r>
              <a:rPr lang="en-US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6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76804" name="Picture 4" descr="Slide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90"/>
            <a:ext cx="7772400" cy="232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亿万的天使 昼夜诵唱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你尊贵超乎万有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你的岁月没有穷尽 </a:t>
            </a:r>
            <a:endParaRPr lang="en-US" sz="4400" b="1" kern="0" dirty="0">
              <a:solidFill>
                <a:schemeClr val="bg1">
                  <a:lumMod val="9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811619" y="3184808"/>
            <a:ext cx="109090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Hundreds of millions of angels 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singing day and night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honor and glory are above all</a:t>
            </a:r>
          </a:p>
          <a:p>
            <a:pPr lvl="0" algn="ctr"/>
            <a:r>
              <a:rPr lang="en-US" sz="3600" b="1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years will never 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 I Give  You 2</a:t>
            </a:r>
            <a:r>
              <a:rPr lang="en-US" altLang="zh-C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A1</a:t>
            </a:r>
            <a:r>
              <a:rPr lang="en-US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90"/>
            <a:ext cx="7772400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偏僻的城里 贫穷人家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全能者披上肉身</a:t>
            </a:r>
            <a: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来到人间彰显神的爱</a:t>
            </a:r>
            <a:r>
              <a:rPr lang="zh-CN" altLang="en-US" sz="4000" b="1" kern="0" dirty="0">
                <a:solidFill>
                  <a:schemeClr val="bg1">
                    <a:lumMod val="95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 </a:t>
            </a:r>
            <a:endParaRPr lang="en-US" sz="4000" b="1" kern="0" dirty="0">
              <a:solidFill>
                <a:schemeClr val="bg1">
                  <a:lumMod val="95000"/>
                </a:scheme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276" y="3184807"/>
            <a:ext cx="807228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Lonely cities, poor families</a:t>
            </a:r>
          </a:p>
          <a:p>
            <a:pPr lvl="0" algn="ctr"/>
            <a:r>
              <a:rPr lang="en-US" sz="36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Almighty puts on flesh</a:t>
            </a:r>
          </a:p>
          <a:p>
            <a:pPr lvl="0" algn="ctr"/>
            <a:r>
              <a:rPr lang="en-US" sz="3600" kern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came to earth to show God's love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What Can I Give  You 2</a:t>
            </a:r>
            <a:r>
              <a:rPr lang="en-US" altLang="zh-CN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A2</a:t>
            </a:r>
            <a:r>
              <a:rPr lang="en-US" kern="0" dirty="0"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-297"/>
            <a:ext cx="9144793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55677" y="707690"/>
            <a:ext cx="7772400" cy="3107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我拿什么献给你 耶稣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你曾将生命赐予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我将我的心献给你</a:t>
            </a:r>
            <a: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/>
            </a:r>
            <a:br>
              <a:rPr lang="en-US" altLang="zh-CN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</a:br>
            <a:r>
              <a:rPr lang="zh-CN" altLang="en-US" sz="4400" b="1" kern="0" dirty="0">
                <a:solidFill>
                  <a:prstClr val="white">
                    <a:lumMod val="95000"/>
                  </a:prstClr>
                </a:solidFill>
                <a:latin typeface="SimHei" panose="02010609060101010101" pitchFamily="49" charset="-122"/>
                <a:ea typeface="SimHei" panose="02010609060101010101" pitchFamily="49" charset="-122"/>
                <a:cs typeface="SimSun" panose="02010600030101010101" pitchFamily="2" charset="-122"/>
              </a:rPr>
              <a:t>求你接受 求你管理</a:t>
            </a:r>
            <a:endParaRPr lang="en-US" sz="4400" b="1" kern="0" dirty="0">
              <a:solidFill>
                <a:prstClr val="white">
                  <a:lumMod val="95000"/>
                </a:prstClr>
              </a:solidFill>
              <a:latin typeface="SimHei" panose="02010609060101010101" pitchFamily="49" charset="-122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2772" y="3907828"/>
            <a:ext cx="79637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 offer to you, Jesus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 given your life to me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give my heart to you</a:t>
            </a:r>
          </a:p>
          <a:p>
            <a:pPr algn="ctr"/>
            <a:r>
              <a:rPr lang="en-US" sz="3600" b="1" kern="0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Please accept me and control my life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3119" y="6232574"/>
            <a:ext cx="378705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solidFill>
                  <a:srgbClr val="ED7D31">
                    <a:lumMod val="40000"/>
                    <a:lumOff val="60000"/>
                  </a:srgbClr>
                </a:solidFill>
              </a:rPr>
              <a:t>What Can I Give  You </a:t>
            </a:r>
            <a:r>
              <a:rPr lang="en-US" altLang="zh-CN" dirty="0">
                <a:solidFill>
                  <a:srgbClr val="ED7D31">
                    <a:lumMod val="40000"/>
                    <a:lumOff val="60000"/>
                  </a:srgbClr>
                </a:solidFill>
              </a:rPr>
              <a:t>B1</a:t>
            </a:r>
            <a:r>
              <a:rPr lang="en-US" kern="0" dirty="0">
                <a:solidFill>
                  <a:srgbClr val="ED7D31">
                    <a:lumMod val="40000"/>
                    <a:lumOff val="60000"/>
                  </a:srgbClr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ED7D31">
                  <a:lumMod val="40000"/>
                  <a:lumOff val="60000"/>
                </a:srgb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417</Words>
  <Application>Microsoft Office PowerPoint</Application>
  <PresentationFormat>On-screen Show (4:3)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Li</dc:creator>
  <cp:lastModifiedBy>eva</cp:lastModifiedBy>
  <cp:revision>58</cp:revision>
  <dcterms:created xsi:type="dcterms:W3CDTF">2016-11-28T19:48:48Z</dcterms:created>
  <dcterms:modified xsi:type="dcterms:W3CDTF">2016-12-14T23:37:24Z</dcterms:modified>
</cp:coreProperties>
</file>